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3F1B-EED0-4E87-9211-B6E7B17853F2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67442-E8AF-4FF8-A4A4-C5E6DD878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67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13F1B-EED0-4E87-9211-B6E7B17853F2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67442-E8AF-4FF8-A4A4-C5E6DD878E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77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9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8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24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0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4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2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3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88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5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4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7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1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27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75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44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01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3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154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34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58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5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32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78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4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71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2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8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84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7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9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5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21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0780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01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3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81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71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45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1</cp:revision>
  <dcterms:created xsi:type="dcterms:W3CDTF">2018-05-29T09:06:02Z</dcterms:created>
  <dcterms:modified xsi:type="dcterms:W3CDTF">2018-05-29T09:06:02Z</dcterms:modified>
</cp:coreProperties>
</file>